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</p:sldMasterIdLst>
  <p:notesMasterIdLst>
    <p:notesMasterId r:id="rId7"/>
  </p:notesMasterIdLst>
  <p:sldIdLst>
    <p:sldId id="256" r:id="rId3"/>
    <p:sldId id="258" r:id="rId4"/>
    <p:sldId id="293" r:id="rId5"/>
    <p:sldId id="257" r:id="rId6"/>
  </p:sldIdLst>
  <p:sldSz cx="9144000" cy="5143500" type="screen16x9"/>
  <p:notesSz cx="6858000" cy="9144000"/>
  <p:embeddedFontLst>
    <p:embeddedFont>
      <p:font typeface="Montserrat" panose="020B0604020202020204" charset="-52"/>
      <p:regular r:id="rId8"/>
      <p:bold r:id="rId9"/>
      <p:italic r:id="rId10"/>
      <p:boldItalic r:id="rId11"/>
    </p:embeddedFont>
    <p:embeddedFont>
      <p:font typeface="Proxima Nova" panose="020B0604020202020204" charset="0"/>
      <p:regular r:id="rId12"/>
      <p:bold r:id="rId13"/>
      <p:italic r:id="rId14"/>
      <p:boldItalic r:id="rId15"/>
    </p:embeddedFont>
    <p:embeddedFont>
      <p:font typeface="Montserrat ExtraBold" panose="020B0604020202020204" charset="-52"/>
      <p:bold r:id="rId16"/>
      <p:boldItalic r:id="rId17"/>
    </p:embeddedFont>
    <p:embeddedFont>
      <p:font typeface="Montserrat Black" panose="020B0604020202020204" charset="-52"/>
      <p:bold r:id="rId18"/>
      <p:boldItalic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boldItalic r:id="rId26"/>
    </p:embeddedFont>
    <p:embeddedFont>
      <p:font typeface="Montserrat Medium" panose="020B0604020202020204" charset="-52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C5DDA-5B3F-4972-BF21-03F094D7065F}">
  <a:tblStyle styleId="{D9AC5DDA-5B3F-4972-BF21-03F094D706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7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" Type="http://schemas.openxmlformats.org/officeDocument/2006/relationships/slide" Target="slides/slide1.xml"/><Relationship Id="rId21" Type="http://schemas.openxmlformats.org/officeDocument/2006/relationships/font" Target="fonts/font14.fntdata"/><Relationship Id="rId34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8" Type="http://schemas.openxmlformats.org/officeDocument/2006/relationships/font" Target="fonts/font1.fntdata"/></Relationships>
</file>

<file path=ppt/media/image1.gif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SLIDES_API170608965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SLIDES_API170608965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18ca45c7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18ca45c7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713250" y="1184862"/>
            <a:ext cx="7717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 sz="115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Montserrat Medium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Montserrat Medium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9" r:id="rId4"/>
    <p:sldLayoutId id="214748367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FF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713225" y="1557652"/>
            <a:ext cx="4494300" cy="13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/>
              <a:t>PyJam</a:t>
            </a:r>
            <a:endParaRPr sz="7200"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793359" y="2849704"/>
            <a:ext cx="228715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 smtClean="0"/>
              <a:t>Делай музыкальные открытия с нами!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856" y="221400"/>
            <a:ext cx="4753144" cy="47531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007BFF"/>
                </a:solidFill>
              </a:rPr>
              <a:t>ШОК!</a:t>
            </a:r>
            <a:endParaRPr dirty="0">
              <a:solidFill>
                <a:srgbClr val="007BFF"/>
              </a:solidFill>
            </a:endParaRPr>
          </a:p>
        </p:txBody>
      </p:sp>
      <p:sp>
        <p:nvSpPr>
          <p:cNvPr id="210" name="Google Shape;210;p40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ru-RU" dirty="0"/>
              <a:t>П</a:t>
            </a:r>
            <a:r>
              <a:rPr lang="ru-RU" dirty="0" smtClean="0"/>
              <a:t>ользователи </a:t>
            </a:r>
            <a:r>
              <a:rPr lang="ru-RU" dirty="0"/>
              <a:t>смогут идентифицировать музыку через веб-браузер на своем компьютере или мобильном устройстве</a:t>
            </a:r>
            <a:endParaRPr dirty="0"/>
          </a:p>
        </p:txBody>
      </p:sp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550" y="810925"/>
            <a:ext cx="3613224" cy="361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065" y="670811"/>
            <a:ext cx="4066307" cy="40663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0360" y="938214"/>
            <a:ext cx="1443310" cy="4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FF"/>
        </a:solid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75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Что Вы знаете об актуальности?</a:t>
            </a:r>
            <a:endParaRPr sz="320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75"/>
          <p:cNvSpPr txBox="1">
            <a:spLocks noGrp="1"/>
          </p:cNvSpPr>
          <p:nvPr>
            <p:ph type="body" idx="4294967295"/>
          </p:nvPr>
        </p:nvSpPr>
        <p:spPr>
          <a:xfrm>
            <a:off x="1048350" y="1211769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Удобство использования</a:t>
            </a:r>
            <a:r>
              <a:rPr lang="ru-RU" sz="1600" dirty="0">
                <a:solidFill>
                  <a:schemeClr val="bg1"/>
                </a:solidFill>
              </a:rPr>
              <a:t>: Веб-версия </a:t>
            </a:r>
            <a:r>
              <a:rPr lang="ru-RU" sz="1600" dirty="0" err="1">
                <a:solidFill>
                  <a:schemeClr val="bg1"/>
                </a:solidFill>
              </a:rPr>
              <a:t>Shazam</a:t>
            </a:r>
            <a:r>
              <a:rPr lang="ru-RU" sz="1600" dirty="0">
                <a:solidFill>
                  <a:schemeClr val="bg1"/>
                </a:solidFill>
              </a:rPr>
              <a:t> позволит пользователям идентифицировать музыку без необходимости скачивания дополнительного приложения. Они смогут просто открыть сайт в браузере и начать использовать сервис.</a:t>
            </a:r>
          </a:p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Доступность</a:t>
            </a:r>
            <a:r>
              <a:rPr lang="ru-RU" sz="1600" dirty="0">
                <a:solidFill>
                  <a:schemeClr val="bg1"/>
                </a:solidFill>
              </a:rPr>
              <a:t>: Не у всех есть смартфоны или желание загружать приложения. Веб-версия сделает </a:t>
            </a:r>
            <a:r>
              <a:rPr lang="ru-RU" sz="1600" dirty="0" err="1">
                <a:solidFill>
                  <a:schemeClr val="bg1"/>
                </a:solidFill>
              </a:rPr>
              <a:t>Shazam</a:t>
            </a:r>
            <a:r>
              <a:rPr lang="ru-RU" sz="1600" dirty="0">
                <a:solidFill>
                  <a:schemeClr val="bg1"/>
                </a:solidFill>
              </a:rPr>
              <a:t> доступным для тех, кто предпочитает использовать компьютер или ноутбук.</a:t>
            </a:r>
          </a:p>
          <a:p>
            <a:pPr fontAlgn="base"/>
            <a:r>
              <a:rPr lang="ru-RU" sz="1600" b="1" dirty="0">
                <a:solidFill>
                  <a:schemeClr val="bg1"/>
                </a:solidFill>
              </a:rPr>
              <a:t>Функциональность</a:t>
            </a:r>
            <a:r>
              <a:rPr lang="ru-RU" sz="1600" dirty="0">
                <a:solidFill>
                  <a:schemeClr val="bg1"/>
                </a:solidFill>
              </a:rPr>
              <a:t>: Хотя мобильное приложение предлагает отличный опыт использования, веб-версия может предложить некоторые дополнительные функции, такие </a:t>
            </a:r>
            <a:r>
              <a:rPr lang="ru-RU" sz="1600" dirty="0" smtClean="0">
                <a:solidFill>
                  <a:schemeClr val="bg1"/>
                </a:solidFill>
              </a:rPr>
              <a:t>как…</a:t>
            </a:r>
            <a:endParaRPr lang="ru-RU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007BFF"/>
                </a:solidFill>
              </a:rPr>
              <a:t>Кратко, но по делу</a:t>
            </a:r>
            <a:endParaRPr dirty="0">
              <a:solidFill>
                <a:srgbClr val="007BFF"/>
              </a:solidFill>
            </a:endParaRPr>
          </a:p>
        </p:txBody>
      </p:sp>
      <p:sp>
        <p:nvSpPr>
          <p:cNvPr id="204" name="Google Shape;204;p39"/>
          <p:cNvSpPr txBox="1">
            <a:spLocks noGrp="1"/>
          </p:cNvSpPr>
          <p:nvPr>
            <p:ph type="subTitle" idx="1"/>
          </p:nvPr>
        </p:nvSpPr>
        <p:spPr>
          <a:xfrm>
            <a:off x="713250" y="1184862"/>
            <a:ext cx="7717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ru-RU" sz="2180" dirty="0"/>
              <a:t>Веб-версия </a:t>
            </a:r>
            <a:r>
              <a:rPr lang="ru-RU" sz="2180" dirty="0" err="1"/>
              <a:t>Shazam</a:t>
            </a:r>
            <a:r>
              <a:rPr lang="ru-RU" sz="2180" dirty="0"/>
              <a:t> будет включать в себя все основные функции мобильного приложения, такие как распознавание музыки, сохранение истории распознанных песен, возможность добавления песен в списки воспроизведения и так далее.</a:t>
            </a:r>
            <a:endParaRPr sz="218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137</Words>
  <Application>Microsoft Office PowerPoint</Application>
  <PresentationFormat>Экран (16:9)</PresentationFormat>
  <Paragraphs>10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4</vt:i4>
      </vt:variant>
    </vt:vector>
  </HeadingPairs>
  <TitlesOfParts>
    <vt:vector size="14" baseType="lpstr">
      <vt:lpstr>Montserrat</vt:lpstr>
      <vt:lpstr>Proxima Nova</vt:lpstr>
      <vt:lpstr>Arial</vt:lpstr>
      <vt:lpstr>Montserrat ExtraBold</vt:lpstr>
      <vt:lpstr>Montserrat Black</vt:lpstr>
      <vt:lpstr>Roboto</vt:lpstr>
      <vt:lpstr>Proxima Nova Semibold</vt:lpstr>
      <vt:lpstr>Montserrat Medium</vt:lpstr>
      <vt:lpstr>Startup Slide Deck by Slidesgo</vt:lpstr>
      <vt:lpstr>Slidesgo Final Pages</vt:lpstr>
      <vt:lpstr>PyJam</vt:lpstr>
      <vt:lpstr>ШОК!</vt:lpstr>
      <vt:lpstr>Что Вы знаете об актуальности?</vt:lpstr>
      <vt:lpstr>Кратко, но по делу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PyJam</dc:title>
  <dc:creator>Litvinenko_Zahar</dc:creator>
  <cp:lastModifiedBy>Litvinenko_Zahar</cp:lastModifiedBy>
  <cp:revision>6</cp:revision>
  <dcterms:modified xsi:type="dcterms:W3CDTF">2024-04-16T11:32:21Z</dcterms:modified>
</cp:coreProperties>
</file>